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57" r:id="rId2"/>
    <p:sldId id="281" r:id="rId3"/>
    <p:sldId id="293" r:id="rId4"/>
    <p:sldId id="278" r:id="rId5"/>
    <p:sldId id="284" r:id="rId6"/>
    <p:sldId id="279" r:id="rId7"/>
    <p:sldId id="288" r:id="rId8"/>
    <p:sldId id="291" r:id="rId9"/>
    <p:sldId id="285" r:id="rId10"/>
    <p:sldId id="296" r:id="rId11"/>
    <p:sldId id="297" r:id="rId12"/>
    <p:sldId id="272" r:id="rId13"/>
    <p:sldId id="292" r:id="rId14"/>
    <p:sldId id="298" r:id="rId15"/>
    <p:sldId id="300" r:id="rId16"/>
    <p:sldId id="299" r:id="rId17"/>
    <p:sldId id="301" r:id="rId18"/>
    <p:sldId id="286" r:id="rId19"/>
    <p:sldId id="290" r:id="rId20"/>
    <p:sldId id="295" r:id="rId2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368" autoAdjust="0"/>
    <p:restoredTop sz="94660"/>
  </p:normalViewPr>
  <p:slideViewPr>
    <p:cSldViewPr>
      <p:cViewPr varScale="1">
        <p:scale>
          <a:sx n="68" d="100"/>
          <a:sy n="68" d="100"/>
        </p:scale>
        <p:origin x="-1440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1362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Достижения </a:t>
            </a:r>
            <a:br>
              <a:rPr lang="ru-RU" sz="5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МАОУ СОШ №7 г.Туймазы за 2022-2023 учебный год.</a:t>
            </a:r>
            <a:endParaRPr lang="ru-RU" sz="5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s://sun9-37.userapi.com/c849028/v849028088/62917/c8UbMhEiCXQ.jpg"/>
          <p:cNvPicPr>
            <a:picLocks noChangeAspect="1" noChangeArrowheads="1"/>
          </p:cNvPicPr>
          <p:nvPr/>
        </p:nvPicPr>
        <p:blipFill>
          <a:blip r:embed="rId2" cstate="print"/>
          <a:srcRect l="10779"/>
          <a:stretch>
            <a:fillRect/>
          </a:stretch>
        </p:blipFill>
        <p:spPr bwMode="auto">
          <a:xfrm>
            <a:off x="0" y="0"/>
            <a:ext cx="9144000" cy="19562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2" name="Picture 4" descr="https://sun1-84.userapi.com/c845123/v845123878/edffc/tkmBLWueCK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495800"/>
            <a:ext cx="1723281" cy="236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500306"/>
            <a:ext cx="5286412" cy="320040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/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Хабиров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Эмиль и Воробьева Валерия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принимали участие в компетенции «Предпринимательство». По результатам регионального этапа они заняли 1 место,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 место на Всероссийском этапе.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Гилязов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Азамат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занял 2 место в направлении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«3Д моделирование для компьютерных игр».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Шакиров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Самат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получил 3 место в компетенции «Разработка компьютерных игр и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мультемедийных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приложений».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Ермошина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Татьяна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получила 3 место в компетенции «Медицинский и социальный уход». 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https://apf.mail.ru/cgi-bin/readmsg?id=15935124540444836871;0;18&amp;exif=1&amp;full=1&amp;x-email=kabinet-zamdirectora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apf.mail.ru/cgi-bin/readmsg?id=15935124540444836871;0;18&amp;exif=1&amp;full=1&amp;x-email=kabinet-zamdirectora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28596" y="571480"/>
            <a:ext cx="5643602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Региональный этап чемпионата по профессиональному мастерству «Профессионалы»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Республике Башкортостан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078" name="Picture 6" descr="C:\Users\Пользователь\Pictures\Downloads\jBjwOo5pIN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500042"/>
            <a:ext cx="2500293" cy="223405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9" name="Picture 7" descr="C:\Users\Пользователь\Pictures\Downloads\_sWYSc_Ue7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3000372"/>
            <a:ext cx="3043740" cy="17097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80" name="Picture 8" descr="C:\Users\Пользователь\Pictures\Downloads\WXp4cphPou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4872056"/>
            <a:ext cx="2656226" cy="198594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285992"/>
            <a:ext cx="5286412" cy="1857388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/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С 25 апреля по 8 мая в рамках Регионального этапа Всероссийской 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акции "Вахта Памяти"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в экспедиции 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"Сталинградская весна - 2023" приняли участие 10 учащихся школы.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ru-RU" sz="2700" b="1" dirty="0" err="1" smtClean="0">
                <a:latin typeface="Times New Roman" pitchFamily="18" charset="0"/>
                <a:cs typeface="Times New Roman" pitchFamily="18" charset="0"/>
              </a:rPr>
              <a:t>Яушев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И.Х.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https://apf.mail.ru/cgi-bin/readmsg?id=15935124540444836871;0;18&amp;exif=1&amp;full=1&amp;x-email=kabinet-zamdirectora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apf.mail.ru/cgi-bin/readmsg?id=15935124540444836871;0;18&amp;exif=1&amp;full=1&amp;x-email=kabinet-zamdirectora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14282" y="0"/>
            <a:ext cx="8929718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Создание поискового отряда «Память 170 СД»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098" name="Picture 2" descr="C:\Users\Пользователь\Pictures\Downloads\0Q8Gd10SUE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1285860"/>
            <a:ext cx="3047979" cy="2285984"/>
          </a:xfrm>
          <a:prstGeom prst="rect">
            <a:avLst/>
          </a:prstGeom>
          <a:noFill/>
        </p:spPr>
      </p:pic>
      <p:pic>
        <p:nvPicPr>
          <p:cNvPr id="4099" name="Picture 3" descr="C:\Users\Пользователь\Pictures\Downloads\OpRmVjKkqJ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3786190"/>
            <a:ext cx="3714733" cy="2786050"/>
          </a:xfrm>
          <a:prstGeom prst="rect">
            <a:avLst/>
          </a:prstGeom>
          <a:noFill/>
        </p:spPr>
      </p:pic>
      <p:pic>
        <p:nvPicPr>
          <p:cNvPr id="4100" name="Picture 4" descr="C:\Users\Пользователь\Pictures\Downloads\-lB9sxB3IU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3786190"/>
            <a:ext cx="3809941" cy="2857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Творческая деятельность в ОУ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143000" y="1295400"/>
          <a:ext cx="6934200" cy="3863339"/>
        </p:xfrm>
        <a:graphic>
          <a:graphicData uri="http://schemas.openxmlformats.org/drawingml/2006/table">
            <a:tbl>
              <a:tblPr/>
              <a:tblGrid>
                <a:gridCol w="3859602"/>
                <a:gridCol w="3074598"/>
              </a:tblGrid>
              <a:tr h="9001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Уровень конкурса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412" marR="65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количество детей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(победителей и призёров)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412" marR="65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412" marR="65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2022-2023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412" marR="65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007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Всероссийский</a:t>
                      </a:r>
                      <a:endParaRPr lang="ru-RU" sz="2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412" marR="65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325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412" marR="65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01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Республиканский</a:t>
                      </a:r>
                      <a:endParaRPr lang="ru-RU" sz="2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412" marR="65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90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412" marR="65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01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Муниципальный</a:t>
                      </a:r>
                      <a:endParaRPr lang="ru-RU" sz="2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412" marR="65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253</a:t>
                      </a:r>
                      <a:endParaRPr lang="ru-RU" sz="2400" b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412" marR="65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Клуб «Большая перемена»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2857496"/>
            <a:ext cx="328614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Активисты клуба Большой перемены МАОУ СОШ №7 г.Туймазы «Шанс»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Габдрахимова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Татьяна, Воробьева Валерия, Хусаинова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Аделина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приняли участие в I съезде Российского движения детей и молодежи, который проходил в Доме Молодежи в Манеже в г.Москва. Эту возможность они получили благодаря большой активности в рамках Всероссийского проекта от РДДМ «Премия Больших перемен».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00694" y="857232"/>
            <a:ext cx="34289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Слёт победителей и наставников "Первые" Российского движения детей и молодёжи и сообщества "Большой перемены"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86182" y="2571744"/>
            <a:ext cx="478634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Учащиеся 9-х классов </a:t>
            </a:r>
          </a:p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Тулякова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Алиса,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Халимова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Айлита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Фомина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Радмила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Биктимирова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Азалия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учащиеся 9 - 11 классов  </a:t>
            </a:r>
          </a:p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Хуснутдинова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Рената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Зайнуллина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Радмила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Фомина Милана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Халиков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Азамат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Хабиров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Эмиль,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Кулбаева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Сабина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Воробьёва Валерия,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Аминев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Вадим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стали полуфиналистами всероссийского конкурса "Большая перемена". </a:t>
            </a:r>
          </a:p>
          <a:p>
            <a:pPr algn="ctr"/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Наставник Михеев А.В.  </a:t>
            </a:r>
            <a:r>
              <a:rPr lang="ru-RU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Абзалетдинова</a:t>
            </a:r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А.Р.</a:t>
            </a:r>
          </a:p>
          <a:p>
            <a:pPr algn="ctr"/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Колесова Н.Н., </a:t>
            </a:r>
            <a:r>
              <a:rPr lang="ru-RU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Гимаева</a:t>
            </a:r>
            <a:r>
              <a:rPr lang="ru-RU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М.В.</a:t>
            </a:r>
            <a:endParaRPr lang="ru-RU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Пользователь\Pictures\Downloads\oZOzxbdYbP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571480"/>
            <a:ext cx="1678739" cy="2238319"/>
          </a:xfrm>
          <a:prstGeom prst="rect">
            <a:avLst/>
          </a:prstGeom>
          <a:noFill/>
        </p:spPr>
      </p:pic>
      <p:pic>
        <p:nvPicPr>
          <p:cNvPr id="2051" name="Picture 3" descr="C:\Users\Пользователь\Pictures\Downloads\pOWrtaK9fA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571480"/>
            <a:ext cx="2476475" cy="18573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442021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Клуб «Большая перемена»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00100" y="714356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Всероссийская телевизионная общественная премия «Герой нашего времени».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Одной из самых трогательных номинаций по праву считается «Взрослый поступок маленького человека», в которой стал Победителем ученик 9в класса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Хабиров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Реналь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Пользователь\Pictures\Downloads\fuC3VHJOpW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785794"/>
            <a:ext cx="2357436" cy="3143248"/>
          </a:xfrm>
          <a:prstGeom prst="rect">
            <a:avLst/>
          </a:prstGeom>
          <a:noFill/>
        </p:spPr>
      </p:pic>
      <p:pic>
        <p:nvPicPr>
          <p:cNvPr id="5123" name="Picture 3" descr="C:\Users\Пользователь\Pictures\Downloads\lWUS6dlYh_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3643314"/>
            <a:ext cx="2071674" cy="2762231"/>
          </a:xfrm>
          <a:prstGeom prst="rect">
            <a:avLst/>
          </a:prstGeom>
          <a:noFill/>
        </p:spPr>
      </p:pic>
      <p:pic>
        <p:nvPicPr>
          <p:cNvPr id="5125" name="Picture 5" descr="C:\Users\Пользователь\Pictures\Downloads\EnASY9_3go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3929078"/>
            <a:ext cx="2196692" cy="29289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4420212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28596" y="1071546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Реализация  международного проекта «Ассоциированных школ ЮНЕСКО» 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28662" y="1928802"/>
            <a:ext cx="32861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230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учащихся школы активно принимали участие в мероприятиях Комитета Юнеско РФ и РБ: «Биосферные резерваты и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геопарки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ЮНЕСКО мира», «Башкирская мозаика», «Знаний океан», «Урал-Батыр», «Гордость России», «Открой наследие Арктики»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Пользователь\Pictures\Downloads\9IK6Rd38qO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1428736"/>
            <a:ext cx="2089535" cy="2786046"/>
          </a:xfrm>
          <a:prstGeom prst="rect">
            <a:avLst/>
          </a:prstGeom>
          <a:noFill/>
        </p:spPr>
      </p:pic>
      <p:pic>
        <p:nvPicPr>
          <p:cNvPr id="3075" name="Picture 3" descr="C:\Users\Пользователь\Pictures\Downloads\PHOTO-2023-01-31-22-22-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2000240"/>
            <a:ext cx="2268077" cy="3024102"/>
          </a:xfrm>
          <a:prstGeom prst="rect">
            <a:avLst/>
          </a:prstGeom>
          <a:noFill/>
        </p:spPr>
      </p:pic>
      <p:pic>
        <p:nvPicPr>
          <p:cNvPr id="3076" name="Picture 4" descr="C:\Users\Пользователь\Pictures\Downloads\PHOTO-2022-12-01-01-06-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4357694"/>
            <a:ext cx="3047979" cy="22859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4420212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Республиканский конкурс "Открой наследие Арктики" 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1357298"/>
            <a:ext cx="45720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Десятиклассники МАОУ СОШ №7 — команда-победитель Республиканского конкурса "Открой наследие Арктики", получили возможность освоить берега Заполярья и провести собственную экспедицию в столице Арктики — Мурманске.</a:t>
            </a:r>
          </a:p>
          <a:p>
            <a:pPr algn="ctr"/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Халиков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Азамат</a:t>
            </a:r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Хакимов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Арсэн</a:t>
            </a:r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Шамсиева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Дана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Фомина Милана</a:t>
            </a:r>
          </a:p>
          <a:p>
            <a:pPr algn="ctr"/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Саттарова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Азалия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Руководитель: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Хисматуллина Е.В.</a:t>
            </a:r>
          </a:p>
          <a:p>
            <a:pPr algn="ctr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Пользователь\Pictures\Downloads\8X3bC1H_9W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68779" y="1285860"/>
            <a:ext cx="1875221" cy="2500294"/>
          </a:xfrm>
          <a:prstGeom prst="rect">
            <a:avLst/>
          </a:prstGeom>
          <a:noFill/>
        </p:spPr>
      </p:pic>
      <p:pic>
        <p:nvPicPr>
          <p:cNvPr id="2051" name="Picture 3" descr="C:\Users\Пользователь\Pictures\Downloads\RhEqqVtqP-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429256" y="4286264"/>
            <a:ext cx="3428981" cy="2571736"/>
          </a:xfrm>
          <a:prstGeom prst="rect">
            <a:avLst/>
          </a:prstGeom>
          <a:noFill/>
        </p:spPr>
      </p:pic>
      <p:pic>
        <p:nvPicPr>
          <p:cNvPr id="2052" name="Picture 4" descr="C:\Users\Пользователь\Pictures\Downloads\ECSJ5_ajJB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1571612"/>
            <a:ext cx="1982378" cy="26431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4420212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57158" y="500042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 «Успешное путешествие" 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785794"/>
            <a:ext cx="478634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 2023 года в школе реализуется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 «Успешное путешествие»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учащихся 3-8 классов МАОУ СОШ №7, которые совершают не менее 1 поездки в год по одному из 4 направлений - географический туризм, этнокультурный туризм, патриотический туризм, экономический туризм. В этом учебном году учащиеся посетили г.Уфа, Казань, Ижевск, этнографический комплекс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Бабай-утары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Познакомились с памятниками культуры, искусства и природы. По итогам проекта создан сборник впечатлений о поездке с фотографиями и информацией о посещенных достопримечательностях.</a:t>
            </a:r>
          </a:p>
          <a:p>
            <a:pPr algn="ctr"/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Пользователь\Pictures\Downloads\PNQO69co7o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642918"/>
            <a:ext cx="1982378" cy="2643170"/>
          </a:xfrm>
          <a:prstGeom prst="rect">
            <a:avLst/>
          </a:prstGeom>
          <a:noFill/>
        </p:spPr>
      </p:pic>
      <p:pic>
        <p:nvPicPr>
          <p:cNvPr id="4099" name="Picture 3" descr="C:\Users\Пользователь\Pictures\Downloads\NDb90P8g0b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81712" y="2643182"/>
            <a:ext cx="3162288" cy="2371716"/>
          </a:xfrm>
          <a:prstGeom prst="rect">
            <a:avLst/>
          </a:prstGeom>
          <a:noFill/>
        </p:spPr>
      </p:pic>
      <p:pic>
        <p:nvPicPr>
          <p:cNvPr id="4100" name="Picture 4" descr="C:\Users\Пользователь\Pictures\Downloads\J2dWwDw83V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4873531"/>
            <a:ext cx="2643206" cy="19844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4420212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70383" y="4953000"/>
            <a:ext cx="1273617" cy="1697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857224" y="0"/>
            <a:ext cx="75438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 МАОУ СОШ №7 г.Туймазы,  распространяющие </a:t>
            </a:r>
          </a:p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свой педагогический опыт. 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52 педагога опубликовали свои педагогические труды в  профессиональных журналах и электронных изданиях, всего по итогам года – </a:t>
            </a:r>
          </a:p>
          <a:p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141 публикация.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* 68 педагога проучаствовали в конкурсах различного уровня, по результатам конкурсов очных и заочных насчитывается </a:t>
            </a:r>
          </a:p>
          <a:p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309 победителей и призеров.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0"/>
            <a:ext cx="7543800" cy="8586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 МАОУ СОШ №7 г.Туймазы,  распространяющие </a:t>
            </a:r>
          </a:p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свой педагогический опыт. 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учитель русского языка и литературы</a:t>
            </a: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Хафизова 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Гульназ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Радифовна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финалист республиканского конкурса 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«Учитель  года русского языка и литературы — 2023»</a:t>
            </a:r>
          </a:p>
          <a:p>
            <a:endParaRPr lang="ru-RU" sz="2400" b="1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учитель начальных классов 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Челпанова Ольга Максимовна 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призёр регионального этапа IV 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Всероссийского дистанционного конкурса 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среди классных руководителей на лучшие методические разработки воспитательных мероприятий в Республике Башкортостан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ru-RU" sz="2000" b="1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3" name="Picture 1" descr="C:\Users\Пользователь\Pictures\Downloads\TWfTvj9c-Q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857232"/>
            <a:ext cx="2089535" cy="278604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4" name="Picture 2" descr="C:\Users\Пользователь\Pictures\Downloads\squcft_Tsc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3714752"/>
            <a:ext cx="2089535" cy="278604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ГИА 2023</a:t>
            </a: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71736" y="1357298"/>
            <a:ext cx="620078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итогам сдачи ГИА-2023 учащиеся МАОУ СОШ №7 г.Туймазы занимают:</a:t>
            </a:r>
          </a:p>
          <a:p>
            <a:pPr algn="just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место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среднему баллу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ЕГЭ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среди всех школ муниципального района Туймазинский район;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место в ЕГЭ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предметам: русский язык, английский язык, литература.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место в ЕГЭ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предметам: математика (профиль), математика (база), физика, история, информатика, география.</a:t>
            </a:r>
          </a:p>
          <a:p>
            <a:endParaRPr lang="ru-RU" dirty="0"/>
          </a:p>
        </p:txBody>
      </p:sp>
      <p:sp>
        <p:nvSpPr>
          <p:cNvPr id="13314" name="AutoShape 2" descr="https://repetitorufa100.ru/wp-content/uploads/2020/09/%D0%B5%D0%B3%D1%8D-%D0%BE%D0%B3%D1%8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6" name="Picture 4" descr="https://repetitorufa100.ru/wp-content/uploads/2020/09/%D0%B5%D0%B3%D1%8D-%D0%BE%D0%B3%D1%8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142984"/>
            <a:ext cx="2357418" cy="23574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0"/>
            <a:ext cx="7543800" cy="8279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 МАОУ СОШ №7 г.Туймазы,  победители Конкурса на присуждение </a:t>
            </a:r>
          </a:p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премий лучшим учителям за достижения </a:t>
            </a:r>
          </a:p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педагогической деятельности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учитель технологии</a:t>
            </a: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Сираева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Светлана Петровна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победитель Конкурса на присуждение 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премий лучшим учителям за достижения 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 педагогической деятельности</a:t>
            </a:r>
          </a:p>
          <a:p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учитель начальных классов </a:t>
            </a:r>
          </a:p>
          <a:p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Гиззатуллина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Земфира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Гумаровна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победитель Конкурса на присуждение 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премий лучшим учителям за достижения 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 педагогической деятельности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ru-RU" sz="2000" b="1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Пользователь\Pictures\Downloads\IMG-20230901-WA00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50" y="4143380"/>
            <a:ext cx="2262182" cy="226218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Пользователь\Pictures\Downloads\IMG-20230902-WA00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4" y="1714488"/>
            <a:ext cx="1803794" cy="240505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Трудоустройство в ОУ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428728" y="714356"/>
            <a:ext cx="6334140" cy="26432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2022-2023</a:t>
            </a:r>
            <a:r>
              <a:rPr kumimoji="0" lang="ru-RU" sz="2400" b="1" i="0" u="sng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учебном году </a:t>
            </a:r>
            <a:r>
              <a:rPr kumimoji="0" lang="ru-RU" sz="2400" b="1" i="0" u="sng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выпустились</a:t>
            </a:r>
            <a:r>
              <a:rPr kumimoji="0" lang="ru-RU" sz="2400" b="1" i="0" u="sng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sng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22 учащихся 11 класса: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400" b="1" i="0" u="sng" strike="noStrike" kern="1200" cap="none" spc="0" normalizeH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Поступление в </a:t>
            </a:r>
            <a:r>
              <a:rPr lang="ru-RU" sz="2400" b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ВВУЗы</a:t>
            </a:r>
            <a:r>
              <a:rPr lang="ru-RU" sz="2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и РБ – 100%</a:t>
            </a:r>
            <a:endParaRPr kumimoji="0" lang="ru-RU" sz="2400" b="1" i="0" u="sng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900" b="1" i="0" u="sng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Бюджет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82%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Коммерция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C:\Users\Пользователь\Pictures\Downloads\DSC099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3286124"/>
            <a:ext cx="4928936" cy="32861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№7 занимает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место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итогам олимпиадного движения среди всех школ МР ТР.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14678" y="1752600"/>
            <a:ext cx="5700722" cy="51054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этап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Всероссийской                          олимпиады школьников –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 победителя и 85 призеров</a:t>
            </a:r>
          </a:p>
          <a:p>
            <a:pPr marL="0" indent="0">
              <a:spcBef>
                <a:spcPts val="0"/>
              </a:spcBef>
              <a:buNone/>
            </a:pPr>
            <a:endParaRPr lang="ru-RU" sz="1000" b="1" u="sng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Региональный этап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Всероссийской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олимпиады школьников –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победителя и 25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призеров</a:t>
            </a:r>
          </a:p>
          <a:p>
            <a:pPr marL="0" indent="0">
              <a:spcBef>
                <a:spcPts val="0"/>
              </a:spcBef>
              <a:buNone/>
            </a:pPr>
            <a:endParaRPr lang="ru-RU" sz="1000" b="1" dirty="0" smtClean="0">
              <a:solidFill>
                <a:schemeClr val="tx2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Заключительный этап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Всероссийской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олимпиады школьников –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призера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 smtClean="0">
              <a:solidFill>
                <a:schemeClr val="tx2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b="1" u="sng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Пользователь\Pictures\Downloads\C7AD2EE0-DBD8-4FC4-9375-752A3E55B8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00240"/>
            <a:ext cx="3214692" cy="42862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19305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Республиканская олимпиада на Кубок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им.Ю.А.Гагарина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571612"/>
            <a:ext cx="8358246" cy="3422333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№7 занимает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место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итогам олимпиады среди всех школ РБ.</a:t>
            </a:r>
            <a:endParaRPr lang="ru-RU" sz="28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этап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u="sng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победителей и 251призёр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Республиканский этап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47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призёров</a:t>
            </a:r>
          </a:p>
        </p:txBody>
      </p:sp>
      <p:pic>
        <p:nvPicPr>
          <p:cNvPr id="4" name="Picture 4" descr="https://www.bsau.ru/upload/iblock/44b/KG92d11.png"/>
          <p:cNvPicPr>
            <a:picLocks noChangeAspect="1" noChangeArrowheads="1"/>
          </p:cNvPicPr>
          <p:nvPr/>
        </p:nvPicPr>
        <p:blipFill>
          <a:blip r:embed="rId2" cstate="print"/>
          <a:srcRect b="25321"/>
          <a:stretch>
            <a:fillRect/>
          </a:stretch>
        </p:blipFill>
        <p:spPr bwMode="auto">
          <a:xfrm>
            <a:off x="3938943" y="4500570"/>
            <a:ext cx="5205057" cy="143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Пользователь\Pictures\Downloads\IMG_32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3857628"/>
            <a:ext cx="3643167" cy="27323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619305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054" name="Rectangle 7"/>
          <p:cNvSpPr>
            <a:spLocks noChangeArrowheads="1"/>
          </p:cNvSpPr>
          <p:nvPr/>
        </p:nvSpPr>
        <p:spPr bwMode="auto">
          <a:xfrm>
            <a:off x="0" y="3743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МАОУ СОШ №7 занимает 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 место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по организации научно-исследовательской деятельности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3962400" y="914400"/>
            <a:ext cx="4800600" cy="34223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Муниципальный этап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–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89</a:t>
            </a: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победителей и призера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900" b="1" i="0" u="sng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Республиканский этап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147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победителей и призеров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Всероссийский и Международный этапы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367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победителей и призеров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47" name="Picture 7" descr="C:\Users\Пользователь\Pictures\Downloads\FBTjAshFnX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71546"/>
            <a:ext cx="4381478" cy="328610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48" name="Picture 8" descr="C:\Users\Пользователь\Pictures\Downloads\K7UdimMDUj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000513"/>
            <a:ext cx="3809983" cy="285748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28596" y="214290"/>
            <a:ext cx="8229600" cy="18573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МАОУ СОШ №7 занимает 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 место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в конкурсе на лучшую</a:t>
            </a:r>
            <a:r>
              <a:rPr kumimoji="0" lang="ru-RU" sz="4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подготовку образовательного учреждения к новому 2023-2024 учебному году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9217" name="Picture 1" descr="C:\Users\Пользователь\Pictures\Downloads\fE-wYebyGs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2143116"/>
            <a:ext cx="3392098" cy="471488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6376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дополнительных объединений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место</a:t>
            </a: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ежегодной выставке детского творчества «Мир моих увлечений»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https://apf.mail.ru/cgi-bin/readmsg?id=15935124540444836871;0;18&amp;exif=1&amp;full=1&amp;x-email=kabinet-zamdirectora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apf.mail.ru/cgi-bin/readmsg?id=15935124540444836871;0;18&amp;exif=1&amp;full=1&amp;x-email=kabinet-zamdirectora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850902" y="2786058"/>
            <a:ext cx="42930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Руководители: </a:t>
            </a:r>
          </a:p>
          <a:p>
            <a:pPr algn="ctr"/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Сираева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С.П., Николаев О.П.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3" name="Picture 1" descr="C:\Users\Пользователь\Pictures\Downloads\IMG-20230403-WA00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071678"/>
            <a:ext cx="2902156" cy="41433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785926"/>
            <a:ext cx="5943600" cy="320040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/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Лыжные гонки - 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Призёры </a:t>
            </a:r>
            <a:b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Плавание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Победители</a:t>
            </a:r>
            <a:b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Шахматы «Белая ладья - 2023»- 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Победители</a:t>
            </a:r>
            <a:b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Турнир по мини- футболу между командами школ города (девочки)  - 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призёры</a:t>
            </a:r>
            <a:b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Муниципальный этап Кубка Гагарина по баскетболу (мальчики и девочки) - 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призёры </a:t>
            </a:r>
            <a:b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https://apf.mail.ru/cgi-bin/readmsg?id=15935124540444836871;0;18&amp;exif=1&amp;full=1&amp;x-email=kabinet-zamdirectora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apf.mail.ru/cgi-bin/readmsg?id=15935124540444836871;0;18&amp;exif=1&amp;full=1&amp;x-email=kabinet-zamdirectora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57200" y="0"/>
            <a:ext cx="822960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lvl="0" algn="ctr">
              <a:spcBef>
                <a:spcPct val="0"/>
              </a:spcBef>
            </a:pPr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Результаты спортивных соревнований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7169" name="Picture 1" descr="C:\Users\Пользователь\Pictures\Downloads\c99ZqWDlnA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575" y="785794"/>
            <a:ext cx="3630425" cy="241933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0" name="Picture 2" descr="C:\Users\Пользователь\Pictures\Downloads\w4_9buxcV5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4143380"/>
            <a:ext cx="3619493" cy="27146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1" name="Picture 3" descr="C:\Users\Пользователь\Pictures\Downloads\wos-wGWZel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4643446"/>
            <a:ext cx="3555982" cy="20002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1051</TotalTime>
  <Words>713</Words>
  <Application>Microsoft Office PowerPoint</Application>
  <PresentationFormat>Экран (4:3)</PresentationFormat>
  <Paragraphs>136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 Достижения  МАОУ СОШ №7 г.Туймазы за 2022-2023 учебный год.</vt:lpstr>
      <vt:lpstr>   ГИА 2023   </vt:lpstr>
      <vt:lpstr>Трудоустройство в ОУ</vt:lpstr>
      <vt:lpstr>МАОУ СОШ №7 занимает 1 место по итогам олимпиадного движения среди всех школ МР ТР.</vt:lpstr>
      <vt:lpstr>Республиканская олимпиада на Кубок им.Ю.А.Гагарина</vt:lpstr>
      <vt:lpstr>Слайд 6</vt:lpstr>
      <vt:lpstr>Слайд 7</vt:lpstr>
      <vt:lpstr>Работа дополнительных объединений 2место в ежегодной выставке детского творчества «Мир моих увлечений» </vt:lpstr>
      <vt:lpstr>      Лыжные гонки - Призёры  Плавание - Победители Шахматы «Белая ладья - 2023»- Победители  Турнир по мини- футболу между командами школ города (девочки)  - призёры  Муниципальный этап Кубка Гагарина по баскетболу (мальчики и девочки) - призёры         </vt:lpstr>
      <vt:lpstr>        Хабиров Эмиль и Воробьева Валерия принимали участие в компетенции «Предпринимательство». По результатам регионального этапа они заняли 1 место,  4 место на Всероссийском этапе. Гилязов Азамат занял 2 место в направлении  «3Д моделирование для компьютерных игр». Шакиров Самат получил 3 место в компетенции «Разработка компьютерных игр и мультемедийных приложений». Ермошина Татьяна получила 3 место в компетенции «Медицинский и социальный уход».         </vt:lpstr>
      <vt:lpstr>      С 25 апреля по 8 мая в рамках Регионального этапа Всероссийской акции "Вахта Памяти" в экспедиции  "Сталинградская весна - 2023" приняли участие 10 учащихся школы. Руководитель Яушев И.Х.         </vt:lpstr>
      <vt:lpstr>Творческая деятельность в ОУ</vt:lpstr>
      <vt:lpstr>Клуб «Большая перемена» </vt:lpstr>
      <vt:lpstr>Клуб «Большая перемена» </vt:lpstr>
      <vt:lpstr>Реализация  международного проекта «Ассоциированных школ ЮНЕСКО»  </vt:lpstr>
      <vt:lpstr>Республиканский конкурс "Открой наследие Арктики"  </vt:lpstr>
      <vt:lpstr>Проект «Успешное путешествие"  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Катенок</dc:creator>
  <cp:lastModifiedBy>Пользователь</cp:lastModifiedBy>
  <cp:revision>114</cp:revision>
  <dcterms:created xsi:type="dcterms:W3CDTF">2013-10-20T14:54:06Z</dcterms:created>
  <dcterms:modified xsi:type="dcterms:W3CDTF">2023-09-05T06:25:36Z</dcterms:modified>
</cp:coreProperties>
</file>